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0" r:id="rId4"/>
    <p:sldId id="288" r:id="rId5"/>
    <p:sldId id="317" r:id="rId6"/>
    <p:sldId id="291" r:id="rId7"/>
    <p:sldId id="292" r:id="rId8"/>
    <p:sldId id="293" r:id="rId9"/>
    <p:sldId id="295" r:id="rId10"/>
    <p:sldId id="296" r:id="rId11"/>
    <p:sldId id="297" r:id="rId12"/>
    <p:sldId id="298" r:id="rId13"/>
    <p:sldId id="299" r:id="rId14"/>
    <p:sldId id="305" r:id="rId15"/>
    <p:sldId id="302" r:id="rId16"/>
    <p:sldId id="303" r:id="rId17"/>
    <p:sldId id="304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280" r:id="rId27"/>
    <p:sldId id="264" r:id="rId28"/>
    <p:sldId id="319" r:id="rId29"/>
    <p:sldId id="320" r:id="rId30"/>
    <p:sldId id="321" r:id="rId31"/>
    <p:sldId id="268" r:id="rId32"/>
    <p:sldId id="269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5179" autoAdjust="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07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1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9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0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16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4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6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3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1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0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8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23580E0-B64F-4BCD-8345-438F66D98D66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70B70AC-F366-4A7A-9DCE-D2E783FB69D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8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9824" y="1734712"/>
            <a:ext cx="9144000" cy="1945190"/>
          </a:xfrm>
        </p:spPr>
        <p:txBody>
          <a:bodyPr>
            <a:normAutofit/>
          </a:bodyPr>
          <a:lstStyle/>
          <a:p>
            <a:pPr algn="ctr"/>
            <a:r>
              <a:rPr lang="en-US" sz="4900" b="1" i="1" dirty="0"/>
              <a:t>CS2000</a:t>
            </a:r>
            <a:br>
              <a:rPr lang="en-US" sz="4900" b="1" i="1" dirty="0"/>
            </a:br>
            <a:r>
              <a:rPr lang="en-US" sz="4900" b="1" i="1" dirty="0"/>
              <a:t>Design and Analysis of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1202" y="4537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/>
              <a:t>Linear Time Sorting – Non Comparison Based			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93" y="305962"/>
            <a:ext cx="571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0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 dirty="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768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6639" y="1817648"/>
            <a:ext cx="6629400" cy="459430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37684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778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0341" y="1817649"/>
            <a:ext cx="6934200" cy="451624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767734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7888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6195" y="1828800"/>
            <a:ext cx="6629400" cy="450509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648497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7990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8844" y="1828800"/>
            <a:ext cx="6781800" cy="451624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06289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32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6195" y="1817649"/>
            <a:ext cx="6629400" cy="451624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74053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015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5737" y="1828800"/>
            <a:ext cx="6934200" cy="450509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207548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1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8039" y="1828800"/>
            <a:ext cx="6934200" cy="4493941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1266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21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8136" y="1839951"/>
            <a:ext cx="6629400" cy="448279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580089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629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298" y="1862254"/>
            <a:ext cx="6781800" cy="4471639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78751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9731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4697" y="1839951"/>
            <a:ext cx="6477000" cy="449394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70947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Sorting – Non Comparison Based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noticed in previous sorting techniques the most we can reduce sorting time to is “</a:t>
            </a:r>
            <a:r>
              <a:rPr lang="en-US" dirty="0" err="1"/>
              <a:t>nlogn</a:t>
            </a:r>
            <a:r>
              <a:rPr lang="en-US" dirty="0"/>
              <a:t>” but all the approaches were comparison-based approaches. If we want faster sorting time than “</a:t>
            </a:r>
            <a:r>
              <a:rPr lang="en-US" dirty="0" err="1"/>
              <a:t>nlogn</a:t>
            </a:r>
            <a:r>
              <a:rPr lang="en-US" dirty="0"/>
              <a:t>” then it is not possible through comparison approach. We cannot reduce more time by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67" y="2774795"/>
            <a:ext cx="9877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014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6542" y="1817648"/>
            <a:ext cx="6781800" cy="4516245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790221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024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9995" y="1815419"/>
            <a:ext cx="6781800" cy="451847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642150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034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0093" y="1828800"/>
            <a:ext cx="6477000" cy="451624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53210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0960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7331" y="1839951"/>
            <a:ext cx="6781800" cy="4493942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15185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106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4337" y="1839951"/>
            <a:ext cx="6477000" cy="450509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1608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116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8137" y="1828800"/>
            <a:ext cx="6629400" cy="4516244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474303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Sort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 :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Input elements are uniformly distributed over [0,1]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24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Sort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865855"/>
            <a:ext cx="5749569" cy="31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09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Bucket Sort</a:t>
            </a:r>
          </a:p>
        </p:txBody>
      </p:sp>
      <p:pic>
        <p:nvPicPr>
          <p:cNvPr id="3420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865" y="1828800"/>
            <a:ext cx="7429500" cy="450509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742723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Bucket Sort</a:t>
            </a:r>
          </a:p>
        </p:txBody>
      </p:sp>
      <p:pic>
        <p:nvPicPr>
          <p:cNvPr id="3430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5562" y="1839951"/>
            <a:ext cx="7429500" cy="4471639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4462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Sorting – Non Comparison 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There are three types of linear time sorting algorithms that are based on non-comparison strategy 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Counting Sort</a:t>
            </a:r>
          </a:p>
          <a:p>
            <a:pPr marL="457200" indent="-457200">
              <a:buAutoNum type="arabicParenR"/>
            </a:pPr>
            <a:r>
              <a:rPr lang="en-US" dirty="0"/>
              <a:t>Bucket Sort / Bin Sort</a:t>
            </a:r>
          </a:p>
          <a:p>
            <a:pPr marL="457200" indent="-457200">
              <a:buAutoNum type="arabicParenR"/>
            </a:pPr>
            <a:r>
              <a:rPr lang="en-US" dirty="0"/>
              <a:t>Radix Sort </a:t>
            </a:r>
          </a:p>
        </p:txBody>
      </p:sp>
    </p:spTree>
    <p:extLst>
      <p:ext uri="{BB962C8B-B14F-4D97-AF65-F5344CB8AC3E}">
        <p14:creationId xmlns:p14="http://schemas.microsoft.com/office/powerpoint/2010/main" val="208367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Bucket Sort</a:t>
            </a:r>
          </a:p>
        </p:txBody>
      </p:sp>
      <p:pic>
        <p:nvPicPr>
          <p:cNvPr id="3440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8226" y="1828800"/>
            <a:ext cx="7429500" cy="4493941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004885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46" y="2286000"/>
            <a:ext cx="9974434" cy="40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9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In-Place and Stable Algorithms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71430"/>
            <a:ext cx="9220200" cy="325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96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66" y="1251679"/>
            <a:ext cx="8912268" cy="435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6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pic>
        <p:nvPicPr>
          <p:cNvPr id="34509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6927" y="1817649"/>
            <a:ext cx="8753707" cy="4505091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33820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4208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3186" y="1828800"/>
            <a:ext cx="6477000" cy="450509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16087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Counting Sort</a:t>
            </a:r>
          </a:p>
        </p:txBody>
      </p:sp>
      <p:pic>
        <p:nvPicPr>
          <p:cNvPr id="3481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9522" y="1839950"/>
            <a:ext cx="7761249" cy="449394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99561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pic>
        <p:nvPicPr>
          <p:cNvPr id="3491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8234" y="1737360"/>
            <a:ext cx="7045325" cy="4563079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13750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3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Counting Sort</a:t>
            </a:r>
          </a:p>
        </p:txBody>
      </p:sp>
      <p:pic>
        <p:nvPicPr>
          <p:cNvPr id="3502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9025" y="1826569"/>
            <a:ext cx="7045325" cy="4518475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57130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700" dirty="0">
                <a:solidFill>
                  <a:srgbClr val="940000"/>
                </a:solidFill>
              </a:rPr>
              <a:t>Counting sort</a:t>
            </a:r>
          </a:p>
        </p:txBody>
      </p:sp>
      <p:pic>
        <p:nvPicPr>
          <p:cNvPr id="3758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1146" y="1828800"/>
            <a:ext cx="6781800" cy="4493941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1133752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563</TotalTime>
  <Words>180</Words>
  <Application>Microsoft Office PowerPoint</Application>
  <PresentationFormat>Widescreen</PresentationFormat>
  <Paragraphs>42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Wingdings</vt:lpstr>
      <vt:lpstr>Retrospect</vt:lpstr>
      <vt:lpstr>CS2000 Design and Analysis of Algorithms</vt:lpstr>
      <vt:lpstr>Linear Time Sorting – Non Comparison Based</vt:lpstr>
      <vt:lpstr>Linear Time Sorting – Non Comparison Based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</vt:lpstr>
      <vt:lpstr>Bucket Sort</vt:lpstr>
      <vt:lpstr>Bucket Sort</vt:lpstr>
      <vt:lpstr>Bucket Sort</vt:lpstr>
      <vt:lpstr>Bucket Sort</vt:lpstr>
      <vt:lpstr>Bucket Sort</vt:lpstr>
      <vt:lpstr>Radix Sort</vt:lpstr>
      <vt:lpstr>In-Place and Stable Algorithms</vt:lpstr>
      <vt:lpstr>PowerPoint Presentation</vt:lpstr>
    </vt:vector>
  </TitlesOfParts>
  <Company>rg-adguard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CS302 Design and Analysis of Algorithms</dc:title>
  <dc:creator>sohail afzal</dc:creator>
  <cp:lastModifiedBy>anaum hamid</cp:lastModifiedBy>
  <cp:revision>90</cp:revision>
  <dcterms:created xsi:type="dcterms:W3CDTF">2020-10-09T22:22:29Z</dcterms:created>
  <dcterms:modified xsi:type="dcterms:W3CDTF">2022-10-03T03:48:53Z</dcterms:modified>
</cp:coreProperties>
</file>